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68" r:id="rId1"/>
  </p:sldMasterIdLst>
  <p:notesMasterIdLst>
    <p:notesMasterId r:id="rId4"/>
  </p:notesMasterIdLst>
  <p:sldIdLst>
    <p:sldId id="256" r:id="rId2"/>
    <p:sldId id="257" r:id="rId3"/>
  </p:sldIdLst>
  <p:sldSz cx="9144000" cy="6858000" type="screen4x3"/>
  <p:notesSz cx="6858000" cy="9144000"/>
  <p:custDataLst>
    <p:tags r:id="rId5"/>
  </p:custDataLst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56" autoAdjust="0"/>
    <p:restoredTop sz="86364" autoAdjust="0"/>
  </p:normalViewPr>
  <p:slideViewPr>
    <p:cSldViewPr>
      <p:cViewPr varScale="1">
        <p:scale>
          <a:sx n="78" d="100"/>
          <a:sy n="78" d="100"/>
        </p:scale>
        <p:origin x="798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tags" Target="tags/tag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901B2C-7827-440D-A7A4-EBF569FC3E06}" type="datetimeFigureOut">
              <a:rPr lang="cs-CZ" smtClean="0"/>
              <a:t>4.5.2016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6BA4F4-052E-405B-8D3F-AE4F13077D8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985335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85A52-F4A9-4610-AB4C-28C3C2222F66}" type="datetime4">
              <a:rPr lang="en-US" smtClean="0"/>
              <a:t>May 4, 2016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0B875-8F34-4596-88EC-059E9638F8A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628388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E248A-782A-4C71-8546-68A384170640}" type="datetime4">
              <a:rPr lang="en-US" smtClean="0"/>
              <a:t>May 4, 2016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0B875-8F34-4596-88EC-059E9638F8A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778619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00357-441E-4531-B0F4-920808F3CAF6}" type="datetime4">
              <a:rPr lang="en-US" smtClean="0"/>
              <a:t>May 4, 2016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0B875-8F34-4596-88EC-059E9638F8A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527335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AC096A-DDD2-4542-9255-71A8FA0D8ECD}" type="datetime4">
              <a:rPr lang="en-US" smtClean="0"/>
              <a:t>May 4, 2016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0B875-8F34-4596-88EC-059E9638F8A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421216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7AFE8-11BB-4A61-BA9F-E8F75E489F2E}" type="datetime4">
              <a:rPr lang="en-US" smtClean="0"/>
              <a:t>May 4, 2016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0B875-8F34-4596-88EC-059E9638F8A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854845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FDFBD-3460-43E6-B467-0882685E5E3A}" type="datetime4">
              <a:rPr lang="en-US" smtClean="0"/>
              <a:t>May 4, 2016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0B875-8F34-4596-88EC-059E9638F8A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064685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A67F3-E65B-4138-844B-DA1E19DCE530}" type="datetime4">
              <a:rPr lang="en-US" smtClean="0"/>
              <a:t>May 4, 2016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0B875-8F34-4596-88EC-059E9638F8A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595704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D859B-D1E1-4ECF-8691-05DEB8816954}" type="datetime4">
              <a:rPr lang="en-US" smtClean="0"/>
              <a:t>May 4, 2016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0B875-8F34-4596-88EC-059E9638F8A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395771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66D20-378C-4014-B9A6-06954906F9DA}" type="datetime4">
              <a:rPr lang="en-US" smtClean="0"/>
              <a:t>May 4, 2016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0B875-8F34-4596-88EC-059E9638F8A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032293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946A7-90A6-43B7-84F1-8BAC27DB0B9A}" type="datetime4">
              <a:rPr lang="en-US" smtClean="0"/>
              <a:t>May 4, 2016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0B875-8F34-4596-88EC-059E9638F8A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339389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E736C-B7F9-4C32-94BB-DDC42D8C6961}" type="datetime4">
              <a:rPr lang="en-US" smtClean="0"/>
              <a:t>May 4, 2016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0B875-8F34-4596-88EC-059E9638F8A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629044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EA7E17-C3D3-4361-BBA1-67B3D45BD773}" type="datetime4">
              <a:rPr lang="en-US" smtClean="0"/>
              <a:t>May 4, 2016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B0B875-8F34-4596-88EC-059E9638F8A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421268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hf hdr="0" ft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755576" y="404664"/>
            <a:ext cx="7772400" cy="2160240"/>
          </a:xfrm>
        </p:spPr>
        <p:txBody>
          <a:bodyPr>
            <a:normAutofit/>
          </a:bodyPr>
          <a:lstStyle/>
          <a:p>
            <a:r>
              <a:rPr lang="en-US" sz="4800" b="1" noProof="0"/>
              <a:t>Experimental Methods in Fluid Dynamics</a:t>
            </a:r>
          </a:p>
        </p:txBody>
      </p:sp>
      <p:sp>
        <p:nvSpPr>
          <p:cNvPr id="4" name="Nadpis 1"/>
          <p:cNvSpPr txBox="1">
            <a:spLocks/>
          </p:cNvSpPr>
          <p:nvPr/>
        </p:nvSpPr>
        <p:spPr>
          <a:xfrm>
            <a:off x="755576" y="2996952"/>
            <a:ext cx="7772400" cy="12515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3200" b="1" dirty="0"/>
              <a:t>Prof. Václav Uruba</a:t>
            </a:r>
          </a:p>
          <a:p>
            <a:r>
              <a:rPr lang="cs-CZ" sz="3200"/>
              <a:t>IT ASCR, CTU Praha, UWB Plzeň</a:t>
            </a:r>
            <a:endParaRPr lang="cs-CZ" sz="3200" dirty="0"/>
          </a:p>
        </p:txBody>
      </p:sp>
      <p:sp>
        <p:nvSpPr>
          <p:cNvPr id="5" name="Podnadpis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100174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 smtClean="0"/>
              <a:t>Contents</a:t>
            </a:r>
            <a:endParaRPr lang="en-US" noProof="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0"/>
            <a:r>
              <a:rPr lang="en-US" noProof="0" dirty="0" smtClean="0"/>
              <a:t>Theory of physical modeling (1h)</a:t>
            </a:r>
          </a:p>
          <a:p>
            <a:pPr lvl="0"/>
            <a:r>
              <a:rPr lang="en-US" noProof="0" dirty="0" smtClean="0"/>
              <a:t>Measurement of pressure and temperature (1h)</a:t>
            </a:r>
          </a:p>
          <a:p>
            <a:pPr lvl="0"/>
            <a:r>
              <a:rPr lang="en-US" noProof="0" dirty="0" smtClean="0"/>
              <a:t>Measurement of flow velocity (1.5h)</a:t>
            </a:r>
          </a:p>
          <a:p>
            <a:pPr lvl="0"/>
            <a:r>
              <a:rPr lang="en-US" noProof="0" dirty="0" smtClean="0"/>
              <a:t>Measurement of </a:t>
            </a:r>
            <a:r>
              <a:rPr lang="en-US" dirty="0"/>
              <a:t>flow rate in a </a:t>
            </a:r>
            <a:r>
              <a:rPr lang="en-US" dirty="0" smtClean="0"/>
              <a:t>tube </a:t>
            </a:r>
            <a:r>
              <a:rPr lang="en-US" dirty="0"/>
              <a:t>and wall </a:t>
            </a:r>
            <a:r>
              <a:rPr lang="en-US" noProof="0" dirty="0" smtClean="0"/>
              <a:t>skin friction (1h)</a:t>
            </a:r>
          </a:p>
          <a:p>
            <a:pPr lvl="0"/>
            <a:r>
              <a:rPr lang="en-US" noProof="0" dirty="0" smtClean="0"/>
              <a:t>Optical methods (flow visualization, fluid density, concentration and temperature) (1.5h)</a:t>
            </a:r>
          </a:p>
          <a:p>
            <a:pPr lvl="0"/>
            <a:r>
              <a:rPr lang="en-US" noProof="0" dirty="0" smtClean="0"/>
              <a:t>Errors, data acquisition and signal treatment (1h)</a:t>
            </a:r>
          </a:p>
          <a:p>
            <a:pPr lvl="0"/>
            <a:r>
              <a:rPr lang="en-US" noProof="0" dirty="0" smtClean="0"/>
              <a:t>Wind tunnels and test rigs (1h)</a:t>
            </a:r>
            <a:endParaRPr lang="en-US" noProof="0" dirty="0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F1AE31-F74F-465D-A0C5-1FD010A34630}" type="datetime4">
              <a:rPr lang="en-US" smtClean="0"/>
              <a:t>May 4, 2016</a:t>
            </a:fld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0B875-8F34-4596-88EC-059E9638F8AA}" type="slidenum">
              <a:rPr lang="cs-CZ" smtClean="0"/>
              <a:t>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91910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 - &amp;quot;Experimental Methods in Fluid Dynamics&amp;quot;&quot;/&gt;&lt;property id=&quot;20307&quot; value=&quot;256&quot;/&gt;&lt;/object&gt;&lt;object type=&quot;3&quot; unique_id=&quot;10164&quot;&gt;&lt;property id=&quot;20148&quot; value=&quot;5&quot;/&gt;&lt;property id=&quot;20300&quot; value=&quot;Slide 2 - &amp;quot;Contents&amp;quot;&quot;/&gt;&lt;property id=&quot;20307&quot; value=&quot;257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47</TotalTime>
  <Words>90</Words>
  <Application>Microsoft Office PowerPoint</Application>
  <PresentationFormat>Předvádění na obrazovce (4:3)</PresentationFormat>
  <Paragraphs>13</Paragraphs>
  <Slides>2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2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</vt:i4>
      </vt:variant>
    </vt:vector>
  </HeadingPairs>
  <TitlesOfParts>
    <vt:vector size="5" baseType="lpstr">
      <vt:lpstr>Arial</vt:lpstr>
      <vt:lpstr>Calibri</vt:lpstr>
      <vt:lpstr>Motiv systému Office</vt:lpstr>
      <vt:lpstr>Experimental Methods in Fluid Dynamics</vt:lpstr>
      <vt:lpstr>Contents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Physical Modeling (dimensional analysis)</dc:title>
  <dc:creator>Uruba</dc:creator>
  <cp:lastModifiedBy>Václav Uruba</cp:lastModifiedBy>
  <cp:revision>12</cp:revision>
  <dcterms:created xsi:type="dcterms:W3CDTF">2011-03-27T18:38:12Z</dcterms:created>
  <dcterms:modified xsi:type="dcterms:W3CDTF">2016-05-04T15:25:28Z</dcterms:modified>
</cp:coreProperties>
</file>